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64" d="100"/>
          <a:sy n="164" d="100"/>
        </p:scale>
        <p:origin x="1602" y="138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4/9/2025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4/9/2025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174F79"/>
                </a:solidFill>
                <a:cs typeface="Verdana"/>
              </a:rPr>
              <a:t>Ulvik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97174408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12/2024*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5 553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97087456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2023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3 984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3 984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3 984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5 553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31.12.2024</a:t>
            </a: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historikk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kommunesamslåing må vi begynne å med historikk på nytt i 2024</a:t>
            </a:r>
          </a:p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***  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3" name="Bilde 2">
            <a:extLst>
              <a:ext uri="{FF2B5EF4-FFF2-40B4-BE49-F238E27FC236}">
                <a16:creationId xmlns:a16="http://schemas.microsoft.com/office/drawing/2014/main" id="{0847E30D-3388-D531-404A-4EFC38C243E4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76087274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1 937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844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2 772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28025469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2 912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2 415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226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  Inneholder alle sittegrupper og benker både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  <a:p>
            <a:r>
              <a:rPr lang="nb-NO" sz="1000" dirty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B012FC52-42FC-6B68-57F1-71FA2D7F0B5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77516" cy="1955800"/>
          </a:xfrm>
          <a:prstGeom prst="rect">
            <a:avLst/>
          </a:prstGeom>
        </p:spPr>
      </p:pic>
      <p:pic>
        <p:nvPicPr>
          <p:cNvPr id="4" name="Bilde 3">
            <a:extLst>
              <a:ext uri="{FF2B5EF4-FFF2-40B4-BE49-F238E27FC236}">
                <a16:creationId xmlns:a16="http://schemas.microsoft.com/office/drawing/2014/main" id="{2F437379-CA74-B918-C9D7-046283F5204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77516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for gatelangs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55277428-3684-5CB7-E771-5B615987304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7783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37694CE2-C701-C7AD-299A-0190F09BC7A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&lt;50m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≤ 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EA54ADB9-BE31-44AC-F2AF-BA87080E0E2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03C1F1C9-85C0-D620-1EB8-ED7D402C74F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881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1,2°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02B516BC-9BEE-570A-5F9E-E7C897E5058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0457723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>
                          <a:latin typeface="Calibri Light" panose="020F0302020204030204" pitchFamily="34" charset="0"/>
                        </a:rPr>
                        <a:t>kontrast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36228203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latin typeface="Calibri Light" panose="020F0302020204030204" pitchFamily="34" charset="0"/>
                        </a:rPr>
                        <a:t>336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336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5 217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5 553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A696E548-1636-D7D0-CADA-2C0FC23079B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303" cy="19812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CAB1F179-6ED9-87F5-8613-93EA6904593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4506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24425</TotalTime>
  <Words>520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516</cp:revision>
  <dcterms:created xsi:type="dcterms:W3CDTF">2012-04-19T09:19:28Z</dcterms:created>
  <dcterms:modified xsi:type="dcterms:W3CDTF">2025-04-09T08:33:41Z</dcterms:modified>
</cp:coreProperties>
</file>