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4" d="100"/>
          <a:sy n="164" d="100"/>
        </p:scale>
        <p:origin x="1602" y="138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Ullensvang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2986774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14 730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883887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2 473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31.12.2024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272694" y="5313467"/>
            <a:ext cx="670281" cy="200055"/>
          </a:xfrm>
          <a:prstGeom prst="rect">
            <a:avLst/>
          </a:prstGeom>
          <a:solidFill>
            <a:schemeClr val="bg1"/>
          </a:solidFill>
          <a:ln>
            <a:solidFill>
              <a:srgbClr val="D2CFC9">
                <a:alpha val="52000"/>
              </a:srgb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02883" y="5113412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842784F-0133-96E7-3B00-22B3701FE03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99220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3 794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4 093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6 695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706978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8 759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3 184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2 638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E1A7F07-2C17-6E91-6992-B3B91642CF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5D2A2F40-664C-6F10-B5BB-31BB5FA61B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878E855-C112-232E-97FB-4ABFF849CE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6D1AC75-94FB-2CA8-782F-CBEA439510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8DAB5B4-81F9-A878-764F-C01C34D07E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F168399-A095-F51F-7433-0ACFB372B0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17E02C9-BD63-460E-1BD7-99C04C8049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36034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91923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431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4 213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14 271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A4DD1B6-BCE5-E34B-A97B-98DF54C655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DA250D1-9845-4A17-EF9D-0050557802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24425</TotalTime>
  <Words>522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2025-04-09T08:33:31Z</dcterms:modified>
</cp:coreProperties>
</file>