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2484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1416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82AD1E4-C63A-5571-159C-E27A194C544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8289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871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60F733-07E9-435C-6778-D116D3DFD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2FD4796-F4B1-3995-344D-DA44085E3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0ABA3C-1CF0-B7CE-2558-6528A26568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4940E5-5A48-17D8-300F-8435AD83E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357CFA-836C-9EE9-454F-19FDF5510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6853E8-F987-A001-B541-5DF71959E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66DC4D-3D95-103E-2830-AB50F8A86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2521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8509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AB55B3-EBC7-8A1D-4B84-693DA404B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A486C6-CB91-D672-4D57-73B62ACB3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2025-04-09T08:33:20Z</dcterms:modified>
</cp:coreProperties>
</file>