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Fitjar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51545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3094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C5C8325-1A70-2C51-D305-B603C5FD8A4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4913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67255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169A95-E621-D3CF-4427-2B8FDF1A5A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4460FAE-95C7-FFA5-6E89-D39AF9F06D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0BF209-A88B-00A7-8595-504218793A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998C12-CFCC-235E-BD09-3A061F2048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90929E-55D5-64CE-ACAA-49BE8C2699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B7A5B4-7010-DC94-F3BB-F320BF4FE1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85394E-6558-AD3D-7198-EC46273843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9107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02730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1C64B0-2F4C-96F3-F4C9-A160824F1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CF2149-5073-F62F-E7B1-C2769F399D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2025-04-09T08:33:10Z</dcterms:modified>
</cp:coreProperties>
</file>