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508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1455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91F4B20-A140-9C25-76C8-450B67B3AE1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2388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5963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F0037C-8A84-6F47-B2D7-19A846E08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AEF84C-8666-61E6-8FAD-5176612793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C1A932-AA68-BF71-C18A-B57A723CF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00D6AD-7970-54EC-20B5-5CC24F77E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AE9B3C-689D-5D2F-B2C0-C41C5C52D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A864EE-35F8-B8A6-6E66-44430CCBC0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A5FB02-7C82-F919-D8C5-997F0B84B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7185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5609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3 203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F69021-150C-446C-612A-2BEE0308B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2C5F84-FCE4-B3FC-839F-83751E1467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2025-04-09T08:32:59Z</dcterms:modified>
</cp:coreProperties>
</file>