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Kinn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67596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40588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8DB5919-E0DA-C5A0-D414-13BE5097BB8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6607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18435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1 640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9041D5-C793-74EA-4327-188B20074A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489A14B-BFC8-6D9A-9E9A-87FD81F717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346A016-D1AD-8049-9B3E-84497E5BCF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10C093E-4CDB-9A00-4E21-8C4B7763A8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D3A071C-E0E9-5E8E-153E-28E2884CB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095BD2F-7C56-406B-D71A-4281EE40FE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9BA0EE-CC44-096A-E16E-DC061A35F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52248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6992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A9B3B6-5DFA-8EAB-7E43-9F034646B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A9B853-CB4D-3133-F753-2CC248AAB9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2025-04-09T08:32:49Z</dcterms:modified>
</cp:coreProperties>
</file>