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Bergen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545700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46 668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914237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24 411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41 259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41 259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41 259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D481B1EF-66E7-7E97-D285-B6D581CF638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712577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17 693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6 209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22 411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670460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24 367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7 465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14 481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DB4B27B-7E93-8127-5C93-48CC592E67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2C9E5BD2-7062-3634-8EF6-F42F519EDE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7F0CDF9-6625-21C1-37F1-A051D53FE9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E869118-2AF8-4D46-581E-2F7C2C0A55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1576489-9236-B0E0-4813-6B62056991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3717103-E5E3-145A-590E-15EDDD5BBB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AB6CE67-D231-D975-00BD-412466FA12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547377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938297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14 189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7 089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27 503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38 750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7518DA3-233D-15E5-B903-B923D3374B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AE5D059-81B8-FF15-9EE4-BF4FE342DB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2025-04-09T08:32:38Z</dcterms:modified>
</cp:coreProperties>
</file>