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Agder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092093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50 871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768408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50 160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50 771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50 771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50 771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5AF71F2B-AF78-F414-0CD3-3D8E37C6943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840739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16 020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9 960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24 670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375809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22 060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12 383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16 183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E5AD73F-F511-6122-10E5-5D564F1EC8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1A422231-A401-6601-71A3-99F8660339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05CBC4D-2ED7-6BC5-A3B7-07176C4481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CC9477C-CF65-E494-79E8-BBE7DF64D1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50A7579-B362-7510-227A-39BE93BF79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1F567F4-F43E-4B52-2584-5BDD6D72F8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C763467-21D5-2580-E8B2-66855D983E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35569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036306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7 630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4 401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43 141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47 765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695CF15-6340-B1CA-56AF-8B86342313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54B04D7-9966-4B1A-8FC4-014BCEC92F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2025-04-07T11:25:12Z</dcterms:modified>
</cp:coreProperties>
</file>