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Vennesla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9868345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6084116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374AF73F-3B0C-CF2B-368E-FE013F9D62B7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173934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8762148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702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707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82CFA2C-DE13-E44A-294B-ABE190CAE68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D2914449-DB7C-DD3B-17AF-29A8DB65D0B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5B8A735-9DE0-719C-3318-1C07B5800D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4776A73-6C8D-D875-7751-E50C241F79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F470FDB-7036-3143-C24F-1AEFB1DB63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F03614D-0937-A090-5C8F-3A89B4F82A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FD5440B-4045-A463-FC0A-85BF7971B8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521655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79668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412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997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1 420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15F3ABB-2EFA-66B8-B73A-C501AFF143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C8D1337-6D63-C079-7D49-1A99C287D5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515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2025-04-09T08:32:27Z</dcterms:modified>
</cp:coreProperties>
</file>