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Birkenes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0061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7341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2F256BF-737C-5985-82C6-1F7206B53D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2803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097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5DDE62-28D5-D44B-7D92-7B335B853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CEC7F40-77E8-B3EA-D782-EB1C3610C0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DFF31A-C1EB-2A6F-7BB3-4909C10B0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111977-37E0-1D19-C94A-B7958EE72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2D2D03-53BE-C682-B874-7BB3E061B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09681D-353F-CCB6-6C5C-5C7A28509A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C79589-2334-C978-82B4-BA32CC18F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8035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4747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83C30D-D662-293C-B3A2-3414E407B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F499FB-EB30-71F5-C086-85ABC95E8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2025-04-09T08:32:16Z</dcterms:modified>
</cp:coreProperties>
</file>