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64" d="100"/>
          <a:sy n="164" d="100"/>
        </p:scale>
        <p:origin x="1602" y="138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4/9/2025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4/9/2025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174F79"/>
                </a:solidFill>
                <a:cs typeface="Verdana"/>
              </a:rPr>
              <a:t>Lillesand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16390322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12/2024*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2 127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4970661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2023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2 058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2 127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2 127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2 127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31.12.2024</a:t>
            </a: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historikk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kommunesamslåing må vi begynne å med historikk på nytt i 2024</a:t>
            </a:r>
          </a:p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***  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3" name="Bilde 2">
            <a:extLst>
              <a:ext uri="{FF2B5EF4-FFF2-40B4-BE49-F238E27FC236}">
                <a16:creationId xmlns:a16="http://schemas.microsoft.com/office/drawing/2014/main" id="{FD00B29A-037E-C826-CA8F-015299A3A620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88798693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18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550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358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1 165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58403494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755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706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599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  Inneholder alle sittegrupper og benker både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  <a:p>
            <a:r>
              <a:rPr lang="nb-NO" sz="1000" dirty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2A9F19CD-3208-7EC3-6C0F-34EFA2FEB03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77516" cy="1955800"/>
          </a:xfrm>
          <a:prstGeom prst="rect">
            <a:avLst/>
          </a:prstGeom>
        </p:spPr>
      </p:pic>
      <p:pic>
        <p:nvPicPr>
          <p:cNvPr id="4" name="Bilde 3">
            <a:extLst>
              <a:ext uri="{FF2B5EF4-FFF2-40B4-BE49-F238E27FC236}">
                <a16:creationId xmlns:a16="http://schemas.microsoft.com/office/drawing/2014/main" id="{F360CC70-031F-98C3-F0D8-2CA143D26EC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77516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for gatelangs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2C5772E0-3ABB-D5F9-A544-4E9ABD4B459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7783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CBB746D2-2DA8-EF35-3190-E55F02513B9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&lt;50m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≤ 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860DA26A-384F-9AF3-C736-1DFF3B68931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EA8C86EA-DFBA-A048-549C-AC9EFB41CF7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881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1,2°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92CB7F4D-1A32-2402-5E98-F5E2514A8BA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96264173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>
                          <a:latin typeface="Calibri Light" panose="020F0302020204030204" pitchFamily="34" charset="0"/>
                        </a:rPr>
                        <a:t>kontrast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7218113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latin typeface="Calibri Light" panose="020F0302020204030204" pitchFamily="34" charset="0"/>
                        </a:rPr>
                        <a:t>130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39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1 997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2 127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695CD185-B676-D69C-E38F-61AEB1F7DD4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303" cy="19812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6F32C6F9-ACD6-4C3D-8482-EF7F93FBDD0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4506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24425</TotalTime>
  <Words>517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516</cp:revision>
  <dcterms:created xsi:type="dcterms:W3CDTF">2012-04-19T09:19:28Z</dcterms:created>
  <dcterms:modified xsi:type="dcterms:W3CDTF">2025-04-09T08:32:06Z</dcterms:modified>
</cp:coreProperties>
</file>