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Lindesnes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1264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6940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FA32F63C-8BC0-ED17-B81C-D6F49E0BFB0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37162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2 124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16132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2 319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8A948E-BBD8-0826-6089-48843C3FBF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0C3D8E3-4EF8-6045-0BF7-2DC949FD8E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07FB197-4C4A-1239-035C-D7E313046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293FB8C-283C-9FFB-4ADD-EA0F73AC7A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49B550-BBCE-FB9A-BB95-C9A58A5173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E9252CB-CEE8-45E1-5818-6A7D585352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68D98F-428C-090F-623B-682409AE0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35406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70027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742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F1426B5-9C03-CEA0-D41B-68543BD5C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EF7F06-E44C-6314-D14B-3CD12F6133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2025-04-09T08:31:55Z</dcterms:modified>
</cp:coreProperties>
</file>