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Kristiansand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5974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30 016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8546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29 678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29 915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29 915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29 915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D1924F5-E602-1F4C-573C-1A15EB33C54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83221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14 717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82360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12 055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7 743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2C76C5-4950-FD2A-A9CF-4404D0E8E4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2BFB642-190C-5E97-19A1-1F2176C16B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AE4700-ABBC-9CC4-75AB-42039623A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0D717F-B5B6-DAFA-CCD0-A47E0EDCEC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51546F-D0EB-D185-A00B-1D07D21965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4570313-4E97-C2AA-B2FB-AAB49B5ABF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C8E36C-9A26-6236-3815-094019887F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83972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4397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4 452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FC46C8-528F-EE85-E5F9-EF20254B7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5BD9A5-0122-197A-7FE9-34CA105549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2025-04-09T08:31:44Z</dcterms:modified>
</cp:coreProperties>
</file>