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Arendal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091439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7 459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292556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7 239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7 459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7 459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7 459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8A57E05A-DDAD-FED4-2404-A7693C5402AD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203334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1 476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2 141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3 755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571807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3 484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1 404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2 484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EB49482-FCE3-EE7D-1B1F-3879445780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A5D2161A-CB16-8E3D-E78A-E7D44B4594F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C8CD4B6-855C-7517-94A9-8C83D3DB13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0795EB2-0719-D0F7-778D-C6333F68BF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B24A627-C80E-E56C-4294-1CABA9DF5B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19B48E8-9CF7-948B-EA59-8AEC2801F6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96F98B7-854E-C3EE-6635-2BB5A70A48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17825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551259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1 105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6 335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7 026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9366466-659C-CA1A-24E1-887ABFA1CB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D13A9F1-360F-6EB9-5E7E-4E4954B190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523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2025-04-09T08:31:33Z</dcterms:modified>
</cp:coreProperties>
</file>