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3748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863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5158A18-E04E-598D-8CCE-7AA4358F774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5634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3402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0399DD-339D-2246-D11C-40D6F6BBD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9B3F9E2-5FE8-7FB2-53FB-DA723854CE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F59701-6599-2768-EEAF-4AD65D899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28EB07-DF02-2990-DC53-22D3C77F8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3C5F4C-0312-25B7-9A30-BADCAE2F0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1D543B-D01B-EC28-34EA-76D927C0F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87E0EA-9055-6BF0-BBC7-97935E4C4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409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342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2B44AA-2DED-11B4-D927-488E1BF22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F92072-FD20-F99C-AAE3-95A93DD46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2025-04-09T08:31:23Z</dcterms:modified>
</cp:coreProperties>
</file>