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Risør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49524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4146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0FC5C396-78A7-EEB6-6832-8C3FF1B0E66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14777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6527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635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1 007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AE565E-569D-3856-E583-AD0085C972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EA2B833-50CC-3BA2-E78F-B6F9B6C913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ECCC604-405B-31F4-ED2B-67AF4383A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9D118F-3611-A023-1C40-2EB889ADC3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B677366-B91F-EC72-9024-2BB96FFFC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709226-C161-F233-E159-15ED028043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F7B1E69-5924-091C-02C5-1FB7BEF6C9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23437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69234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F554575-AF80-3F4C-7152-13460453E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851CBEF-F3EE-6E14-118F-C8E20B18BF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2025-04-09T08:31:12Z</dcterms:modified>
</cp:coreProperties>
</file>