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Telemark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2196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89643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CEA8325-8077-227C-E7EB-9A9E476EC12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918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13 947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6 189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6668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21 956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13 374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52E253-CB06-50F6-7265-5442B3BA3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5634A8C-3525-DD35-3F1A-63AEC110FA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467F21-EF7B-52C5-BBBE-3E32873C2F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2728E6-D4A2-B047-BACA-FB52A98D86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C646161-74DA-0EF7-A1FC-3695A418EC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50254E-AA78-1EED-76C7-4BCF53DEB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D84CF3-9C31-A4C1-2447-0A514E21E4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5733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61738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12 096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30 074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35 240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B28EA0-FA57-082F-4CDA-4CF4C72DE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C0684BB-0922-6C88-D56D-DDE9A69FE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2025-04-07T11:25:04Z</dcterms:modified>
</cp:coreProperties>
</file>