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Tokke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1272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7892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952F1F1-2887-F83A-8922-13E96819ED6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7571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1981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18EF30-2E57-9DA9-E79F-8597EF257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B9C498C-7327-6D2B-87CB-6DFC1B9130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8B3B25-FC95-BF25-6C30-08B50355B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6F7FD4-C657-816D-11FD-6E4A33481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CD2C1A-6E73-920C-5B68-4D1036F01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B30388-7ACC-4CD7-EC9F-8406D20B9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614420-7E1F-C2B7-1BB1-2CA40E246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2555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7390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B0575A-D5C1-8C2F-9180-C31509B4F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856159-AC44-898E-BE47-5AF49746B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2025-04-09T08:31:01Z</dcterms:modified>
</cp:coreProperties>
</file>