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Tinn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68678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782617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3A938AEC-A2BE-3547-FE68-1C2B48EC46E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83302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201945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2C839DD-FC99-6654-24DF-DB2AA05A80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E966EEFA-D53D-00A2-AA6F-F394918D93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2CD62B-5418-9A79-BE4D-A971DE5F34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5077009-BFE5-879C-E281-D0F41E504F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43BC891-D520-53EB-0363-8A35E7073B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B4F0756-E4C9-7292-F1BD-A1B6A790D1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13E3C49-91F7-186E-9355-F84677AE6A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76419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670631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57CE4E-5371-F6B5-4B80-9F27E7602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B2E0DEB-339E-BA4F-8536-445B11ECC2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2025-04-09T08:30:50Z</dcterms:modified>
</cp:coreProperties>
</file>