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Midt-Telemark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50898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20976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75B4B79-6F4D-3334-709F-0D8A8604630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9445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52571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A65686E-9558-DAF1-FB1C-2D138BFD88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CDD0466-7E03-A5E2-E61D-400234BA3F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F0BB68-CC2D-9378-7FFA-1934A15A1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4CBDAC-4413-C8B2-1490-8872066E87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F45D4D-DFED-766C-F9B2-477E5D77A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F773B4A-F580-046D-3B0C-5A8A7DD7BE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C26C53-B4BF-65E9-4CAE-4493612D55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5960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93989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3 320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24E00F-FDBA-67BC-9583-01AE19AB6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307097-06B4-CF52-951F-223690581F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2025-04-09T08:30:39Z</dcterms:modified>
</cp:coreProperties>
</file>