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0524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0314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9AC299C-3D4F-8251-EA32-7729D4EB31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47822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62591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42F9EF-AD46-BB41-9ECF-9241EB30F4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99CB27A-2038-FAF6-095E-49F34FAEF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8413A5-6C84-26EC-6CDC-AEB4960EB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8216B4-111C-015C-79DB-C55465AEEF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E1F1A7-050B-9379-DCD6-E9E43225B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EDC21B-3958-D584-E5CE-415C8BB6C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448A7E-D9A5-9684-C7CB-09F2CA778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9069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51208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3 740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BFAB70-FDCD-7E2A-00B4-FCCF2E2F9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E011ED-1E07-1DDB-50A7-C2ECD0D47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2025-04-09T08:30:29Z</dcterms:modified>
</cp:coreProperties>
</file>