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Kragerø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39793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999496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657A7428-6C49-1466-9188-E6BFDF0066B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744902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25029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792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160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226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05A5D11-74D3-D935-483E-6592C5CAD5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6D5F1217-803E-A153-6FF2-A9207AC78A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3DCB703-19D3-6944-3CD5-2CDF62E1E8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70ED49E-EF56-EA70-5E32-04200DA73E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B4299F9-E590-DE53-EDCD-AB6DE03C57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26183C3-B73C-4152-BD7D-3FBC4E60D9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15D7DFE-072E-6D27-3E6F-46F630D7CE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567695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152026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40A4EE6-5EB7-C010-BDD9-92DC7F9D55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93BBAB2-FB00-83A2-2504-D5D330EA6B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2025-04-09T08:30:18Z</dcterms:modified>
</cp:coreProperties>
</file>