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Bamble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34310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29051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FCCA090-CC5F-B78A-C56D-86FD8A013EC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72109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31216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7C975E9-3D7B-513B-9A35-77A404376A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56EC09C-45F8-2AD4-078A-36B9C95D62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1CDCD9-2777-9A1F-31D3-0BC6515D7C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4685423-265D-497C-6C78-2714843C89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0847AD-F8CC-23C6-63A5-F434C30197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743BE73-C656-1218-23BD-79D37EC910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09DECE-6208-AB34-31A6-760A406D3A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92790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04280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2618CF4-3282-A1FB-5D7F-620B1C4E4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61C790-FDB0-C13C-FC1C-E0CE017C65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2025-04-09T08:30:07Z</dcterms:modified>
</cp:coreProperties>
</file>