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Notodden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29517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5135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E8535EB-1F9C-04D1-7422-5C44377DFC3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82798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97246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3C2C28-73B7-3CFB-AAB5-D3A689C986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5AA74E4-E371-255C-2138-1807183B9B8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74A3B39-3C4F-2ABA-4B63-A5FADE7F49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AF24301-360F-4261-0498-768B64B13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3A0B5AC-0655-8EC3-8602-F149DE27A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4B496EC-ADA5-B5FF-3BE4-1B7B3F3F88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C227E3-9117-6BB9-206C-27255896FB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012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07295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BB9717-2009-B3F7-E0E2-8F2494196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301B603-4022-CCFD-25A9-40B99D3C1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2025-04-09T08:29:56Z</dcterms:modified>
</cp:coreProperties>
</file>