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Skien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0564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64184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23A73E9-DF9A-81EA-33EC-1FDC59EC1C1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43981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9 285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51621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6 507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3 211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4 722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525445D-31F1-2B2E-7B26-409A49602A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5974B13-36E0-0884-D440-D9E5CE50DE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3C813A-C5B6-73AE-D6C4-1159E49199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F6CB45-2625-AD6F-1733-A28A719490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77F650-07B3-803A-DEB3-FB1FB9F31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32DBDAE-199C-499E-CDAA-994276A03D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81D6AB-BDA1-9D38-145E-649BB3499E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54073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61467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3 492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12 687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2D8FDB-03FB-CE01-DF67-8F0F6196A2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3B1C543-FD15-FF8B-48A3-DAD23FF922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2025-04-09T08:29:45Z</dcterms:modified>
</cp:coreProperties>
</file>