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Porsgrunn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951143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877097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8EB3B1F6-4C5B-BB0B-2856-62C3ED22A499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094822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1 866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522194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2 063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823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1 113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30B1077-A907-57DA-83FA-86B67D9FF0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367AD2D3-DF2B-2986-15A6-698A7070595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7EE8FA9-B27B-48A2-66D8-A2D9B04F4E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42655A7-38CE-668D-3C2F-47782393DD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C15793A-5DEC-ADA9-983D-BDAFC37C07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2A75220-3E18-B802-F6DF-AB1146C918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7DBE060-2ABD-93C7-79E4-3E50C6E9CC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759652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54354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699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3 885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328B797-FB68-A922-45FE-A5CAB03D1D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CAB1CF7-C245-9A21-F806-EF1A2D1DA6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516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2025-04-09T08:29:35Z</dcterms:modified>
</cp:coreProperties>
</file>