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Vestfold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46531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50 436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8452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9A5E959-A4BA-FFB0-3E6E-8FEBCC86EB9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61344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14 967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23 569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56822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21 741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11 455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16 021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7BF850-322A-D986-01CA-346DEC67AE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0331B2E-C4FD-2DF8-9665-27347FF2F1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B86613-7F76-47C0-8010-B8AA20BB06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133BD4-CE15-BA8A-67BF-ED8D0532FC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AEB4B2-7DD3-8995-FFF3-D1017E12D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08060BA-8CBF-0010-DAB5-53800E7639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7689CA-D60E-75E0-D467-4BC37189D5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3934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3467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6 778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4 587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26 958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45 142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80446F-AE24-F516-8157-90DDE6388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196425-69B4-7FAD-811F-0528F03DA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2025-04-07T11:22:23Z</dcterms:modified>
</cp:coreProperties>
</file>