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Færder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1102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78632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682622A-69E1-0CA5-03A9-3FA64F21CA8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9172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1319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B83ABC-1FE6-7947-EEA3-D54A46914D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732E28D-4DDD-D77D-A0B8-773E3BBFE4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7274D3-CF43-DC16-7E3E-D21B61A6AC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278BA7-FB38-E3DF-5CAE-DCC5C0CA49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F2F2AC-8802-DC7F-8A11-400A0B135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CEB00C-97A1-21B7-AC26-68913C9113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B09D83-6D71-ED67-2495-65C7C8FF49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98711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5536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1 236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2CEEE8-1706-F88A-9D56-ED59B1188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1A9510-FA62-6A03-40FD-A0B0BC2F21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2025-04-09T08:29:24Z</dcterms:modified>
</cp:coreProperties>
</file>