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Sandefjord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6841323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17 966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0049481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D19C01CA-BD55-FE58-474C-1FA0DB48DE45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0326944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5 491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5 663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6 768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6026456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8 783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5 255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3 883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0E95331-3E2B-FA88-7ABF-F5E420438D4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6D251E1C-2AD4-1EFC-4A01-B02CC7606B7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94451FE-6034-C4C6-ADFD-1CAF35856C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BAE3188-3380-0A0F-3AA7-A35674B3E05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7A48A70-69D3-55C1-648A-41FEAB73E6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3D216E1-35E2-E637-82E7-8BCBC2BDDA1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5664A22-965C-02A6-EEEA-F3FEACFB74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0312527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6395965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1 769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1 197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15 122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17 133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FB22CF1-85E6-8972-5094-8B4412949B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484F188-F1EE-42F4-27C6-FCFDF30362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520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2025-04-09T08:29:13Z</dcterms:modified>
</cp:coreProperties>
</file>