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Tønsberg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5661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21 351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9986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0EDC1E7-907F-176B-402D-353BA9F60A1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4694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11 668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4959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8 163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8 961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E4B7E3-8635-E8F9-E9E6-3F358E2E8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B2FFD74-6F7B-8F9E-2B01-7DC3FF6AFB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1229F1-EB6F-FD65-2376-DBC492D0E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F6A419-5042-0BFB-8094-216772370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B0096C-2CBA-9B4D-95E7-D0204FBF3A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73EFA2-60DE-E970-A211-693F4F26AA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3213B3-80DE-EF6E-3A97-9578B1666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8088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3186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3 058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32CEB2-1D77-B0B7-3DB1-F1EC0D1E6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74442A-6BD0-C32F-61EC-275566641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2025-04-09T08:29:03Z</dcterms:modified>
</cp:coreProperties>
</file>