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64" d="100"/>
          <a:sy n="164" d="100"/>
        </p:scale>
        <p:origin x="1602" y="138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4/9/2025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4/9/2025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174F79"/>
                </a:solidFill>
                <a:cs typeface="Verdana"/>
              </a:rPr>
              <a:t>Holmestrand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27522667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12/2024*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2 805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07229865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2023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31.12.2024</a:t>
            </a: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historikk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kommunesamslåing må vi begynne å med historikk på nytt i 2024</a:t>
            </a:r>
          </a:p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***  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3" name="Bilde 2">
            <a:extLst>
              <a:ext uri="{FF2B5EF4-FFF2-40B4-BE49-F238E27FC236}">
                <a16:creationId xmlns:a16="http://schemas.microsoft.com/office/drawing/2014/main" id="{9361B20B-55B6-C1F9-6B7F-DA4D9066FCA6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52194135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477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520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1 299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0645248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648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905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735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  Inneholder alle sittegrupper og benker både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  <a:p>
            <a:r>
              <a:rPr lang="nb-NO" sz="1000" dirty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CB4FA9E5-4F3C-40A8-AA33-00DE64D4D58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77516" cy="1955800"/>
          </a:xfrm>
          <a:prstGeom prst="rect">
            <a:avLst/>
          </a:prstGeom>
        </p:spPr>
      </p:pic>
      <p:pic>
        <p:nvPicPr>
          <p:cNvPr id="4" name="Bilde 3">
            <a:extLst>
              <a:ext uri="{FF2B5EF4-FFF2-40B4-BE49-F238E27FC236}">
                <a16:creationId xmlns:a16="http://schemas.microsoft.com/office/drawing/2014/main" id="{B28613FB-F75F-C22A-2A42-906E03059DB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77516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for gatelangs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6DB2A623-004C-68C7-1AE5-62B2FE03AB1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7783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6E117EEF-0505-46F4-4AFB-CB0C37BC6C6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&lt;50m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≤ 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87B892C0-825E-95BC-D2B4-E2563ADA5FA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4BC9C845-398B-B509-BB7B-CCE766C9F3D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881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1,2°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A3C01E2E-8358-A0AA-7505-0AF41B0C510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89153462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>
                          <a:latin typeface="Calibri Light" panose="020F0302020204030204" pitchFamily="34" charset="0"/>
                        </a:rPr>
                        <a:t>kontrast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6495574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latin typeface="Calibri Light" panose="020F0302020204030204" pitchFamily="34" charset="0"/>
                        </a:rPr>
                        <a:t>311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285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2 483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2 718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31C72D39-271A-D111-DB8D-0C70D0DDE48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303" cy="19812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687055DA-8AC9-5280-5500-B151F31E9A9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4506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24425</TotalTime>
  <Words>513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516</cp:revision>
  <dcterms:created xsi:type="dcterms:W3CDTF">2012-04-19T09:19:28Z</dcterms:created>
  <dcterms:modified xsi:type="dcterms:W3CDTF">2025-04-09T08:28:53Z</dcterms:modified>
</cp:coreProperties>
</file>