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Horten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04143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0942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DD7DCA4-EDAD-CC46-1951-7C43E2A1B2D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468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6084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E3F336-BFAC-37F1-B8B1-06A412E81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31582B8-548D-FCB3-2289-0C49D74038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0C97A67-C5C2-FD62-D39C-256C87F28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B61894-B273-FC59-9C0B-E8FD5B972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819A14-97A7-8C67-D7E8-7785FB89B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55F4D4-5782-8132-B6EE-8E2CBFE8D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1C224E-9907-A1D4-FCB2-81198A877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24088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3421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50FA9A-998D-2082-6DC5-0AF8D18A1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7ACAD2-2683-9DC8-8BA2-58AA30AB05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2025-04-09T08:28:44Z</dcterms:modified>
</cp:coreProperties>
</file>