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Innlandet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26025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215 279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70648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129 080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153 148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189 804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200 725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D671DE1-00E9-ED00-C209-32588A85382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05297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109 555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42 031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62 684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17454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149 871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26 404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37 899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9712A33-BC0F-F612-90C3-2324582ECC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7E52DEF-FC5C-5170-26A5-011DFF5D45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96EADF-DC89-5DE0-96E9-9F85C1CFB2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78504FF-06E4-7767-F3B3-6497A74BF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C803E8C-3614-FD73-1DCB-422E3F2720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2ABD22E-3EC6-4C30-A8A8-E3D718ED5D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679AB2D-7BAD-B2C7-023C-A3663AAC31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93373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74658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116 184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70 658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65 644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197 048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960EA6-3CCB-A3F9-119F-220E376713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0FD22C-54C3-834E-37B3-3E6D1689BB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2025-04-07T11:22:15Z</dcterms:modified>
</cp:coreProperties>
</file>