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Vang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7054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85270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4CB27A9-FBCA-46BD-37BA-0639F51737B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18920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49270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4 453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221ACC-2E13-AA14-88A5-8F55BC4508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7FF3D02-C88D-8DBA-A6CC-FA171D8DA4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E2A8B2E-F39E-1289-6CC8-8E61414798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B95BBEA-CB5A-B4BE-09C2-7BE9DB6CB5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4822A85-2AA0-49C2-2F48-703D1501D8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160841D-970E-5CFC-4F27-27C5213730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D5821C-9616-253A-0641-3DE77100DD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23629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91961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4 453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4 453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408C916-B75C-610A-CC57-E9D31F5FB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04A544B-9F3A-BAD1-6D09-26388015AC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2025-04-09T08:28:35Z</dcterms:modified>
</cp:coreProperties>
</file>