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Øystre Slidre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76193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12 649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45418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12 649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12 649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ADDCA48-7A52-C8B1-2743-97A66C4132E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33472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10 220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23064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11 410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DB8DD21-DC8B-3A6A-3620-D44C2FA4CC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E19B5B6-5B10-B9A1-E0B5-ADE22867D1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1A91B17-5AF7-F877-2BE2-4FD8AA31AF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8B11642-B1EF-4426-7148-B7B727AFF9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E6E9B96-9735-1778-BDB0-3152C2165A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1915F2B-D92D-5452-ACF5-BAF26956E8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52BB20B-BD39-5A41-8B94-A7A649094F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18212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21551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12 649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12 649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12 566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536CC68-A908-9F13-8678-5948D8C4EB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10B99FA-93A6-238A-419A-4639B68DB9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2025-04-09T08:28:26Z</dcterms:modified>
</cp:coreProperties>
</file>