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51217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5663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4075255-02F4-F117-20AB-796AEB82C1D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4426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9541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7 345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906123-AF97-31AA-7E41-A3895DD7CE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60473E9-A1F1-AD6A-37A0-254B8C3D9E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CFEB58-99C8-5BAC-8C71-8A878BFA9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0EAD30-FCA6-842E-AFC3-6E481C361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6E40F4-A60A-82CD-B140-546085AFE7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CBBE35-D02A-AA7F-E8AF-348BE55228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1FEAC6-8400-31D6-35CA-B86230CC97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7673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5082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7 523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CFFF37-FA6B-8E0D-1D34-D37074800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4B38AE-E25D-DA18-70E3-53CC1050D5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2025-04-09T08:28:18Z</dcterms:modified>
</cp:coreProperties>
</file>