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4999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3349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F555AAE-0149-A192-0335-F3C1EB775A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8091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15 493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4461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20 426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9A1C46-F0C0-56F7-D9C7-8BE416C5C4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31350E0-BF38-1ADC-297B-BFCFB1B11E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2231C4-BBD5-4FDA-651B-D36775BF6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F61E95-81D4-78AF-E188-2F1E8789F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2EAD12-78D6-3723-0AF2-9DEA9860A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8B4A9E-3051-3500-E441-35EC81EA69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811981-035C-7314-298D-004B4C527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1589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8707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23 603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802C51-ED29-4877-9E4C-DC9F3AEB9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FD6D94-831C-8EAB-5488-C47CFC1E8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2025-04-09T08:28:10Z</dcterms:modified>
</cp:coreProperties>
</file>