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4" d="100"/>
          <a:sy n="164" d="100"/>
        </p:scale>
        <p:origin x="1602" y="138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Etnedal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4253715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5002508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31.12.2024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F405337F-E594-03CB-D874-BE524177682C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8108554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1737139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119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08D3EAB7-A2AB-B00D-D9A0-73E3D18E324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8215CE54-B873-5083-AB5A-53EBBFB2CE4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B95597F-A8D5-D825-9DAD-6063D3B281B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481A9A35-503C-8FCA-A913-9456EC5B5CB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AED2B32-6B1B-BC70-36FC-F45D85ABC85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F01B31C2-69EC-DA88-5A1A-B579B48A070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02A5663-246D-16A8-A964-F04A44689F6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835281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16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1948643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119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E9EE7F5-F87E-13B3-2774-C3E0ABD06B3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CE0DD28-535E-EC2C-6E44-333833FF9F8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24425</TotalTime>
  <Words>509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2025-04-09T08:28:01Z</dcterms:modified>
</cp:coreProperties>
</file>