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Sør-Aurdal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77965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53492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B2BA40C-0674-4DC4-14E2-7E9F535ED00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69582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28097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4 904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552CEAC-C3EC-1A41-566E-4E2B88C447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437D8C1-B74A-85DA-46BD-A557637E9A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AC6E7B2-BCFA-9E88-8A4D-FC616DE8D1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D68232-0EEC-663A-63A6-B833EB596B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8D391A-C14C-0BA8-1BDD-F6379FA0B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C6BCA91-3EF4-0B6E-62BD-209CB79782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1E3314-A57F-721B-EAE6-5CC4F31EB2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95392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210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7 043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6 490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031D144-916C-5C35-0883-9FA545FAB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7F79DB8-E6F5-08E2-C01E-040E97F5EC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2025-04-07T13:58:30Z</dcterms:modified>
</cp:coreProperties>
</file>