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Søndre 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75650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22036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BFC2E03-32B7-F941-2264-6EC0771802A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01730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03961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E13E90-E332-B85F-B13B-162C51476A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5B689BD-EE6B-A30F-D557-2DDAE48264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463E76-C1E6-C20D-A3FE-6700FA876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558CA1-7985-3686-CC72-3349C98787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A03808-F898-AED1-F1F2-35CCEAAD7A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E3536B-AA2B-D0C7-F2DC-4641A8F0A4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1EE24E-BF87-85A4-6A53-2CA98030D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61156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83982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02E841-39C0-02C6-A130-A083824D4A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1AAA718-6026-282D-8B95-4DE945AF1E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2025-04-07T13:58:09Z</dcterms:modified>
</cp:coreProperties>
</file>