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Gran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7507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0212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D3C9B79-1B25-4E8C-80C0-BAA4646D07B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8902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784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06C244-762D-738B-AD7F-0E50527948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A1642D8-0D7D-7B4F-CCEB-82120F98E4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D2BD57-10CD-F675-58DC-B161EFFD8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5E2C3E-D987-E9A9-37D6-A7652E203D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8F9257-C8A3-6E5D-92B6-A6E7FE4FA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BE166F-B4B8-C7B4-8AB0-E6FFA3FFC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6FF803-3958-EBEA-377A-48901C0A31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9800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4487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D72759-8783-9BCC-8ED1-4DE5EF292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A118E6-F4BA-B3CA-7A67-AE36AAA0E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2025-04-07T13:57:59Z</dcterms:modified>
</cp:coreProperties>
</file>