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Vestre Toten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75038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27729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2A0DA002-0F8D-5D6A-908D-479F4641936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17570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82239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ACE0079-FC24-166F-AF3B-38F01D4B96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FCA22C1-BC0B-66DE-9DE7-A9E1699685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F063FDB-36AA-9033-7EF1-7A9247E95C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252AE13-CD93-99B0-46FF-794C978C9F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F3A0E7C-77CC-26DC-9BF9-1031E4C682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FB54E5F-9D6E-209B-CDF1-1F395AE35D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0A1C003-1F0B-BFB0-AE9D-407D6D5510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36940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89685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132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1DC31A-7BEA-CD01-4234-9AC3F0152E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EA56BC9-6FD9-B02A-025D-DC707387FB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2025-04-07T13:57:48Z</dcterms:modified>
</cp:coreProperties>
</file>