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Østre Toten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583904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8 256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78600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8 256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8 256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C1D4EA1-33E0-B0C7-A224-4DEE7FFFCD2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8844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04398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5 509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1 093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4B1EB33-B440-CA65-63AA-A5BEA7C198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41DD9AF-BAF2-C841-2451-2EAF116F40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72450F0-8754-1A62-E33E-F6C1EDFFAD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F76DD96-8826-6FCE-C8B4-5320E8AFBB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DD2FF7B-0819-D5A8-7474-49AFE930B0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5AB0891-834F-B2BB-E1FF-F1D9329BA7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1B83950-ECA3-FF2F-A428-8D48C073C9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13359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67636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7 825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2 839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A5B6B3-0206-3757-A210-F7ED31745E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30DC83B-B4D4-F0AC-E11F-8991AF6EA9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2025-04-07T13:57:37Z</dcterms:modified>
</cp:coreProperties>
</file>