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Gausdal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99261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4871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5F5DFE0-100D-2B79-CC34-E05155C8ABE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7952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8757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AE7379-38FC-7EE6-113C-2EECBC0A97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91BAB46-782A-6C76-FFDF-FBD92D9D66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52B5F0-8EAA-EA38-D4D5-FBB1A2981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BE0F9D-C082-2CE1-809F-9A85C9F85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83A1E0-CBC6-AF56-730C-959AFE5E2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186731-D954-59FB-997F-9F919BEB75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070387-CD0E-737B-F184-042938B03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7197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92845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1A9677-6D7B-2A34-3CAF-9F1ADD692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E588F3-37BA-88D6-C907-3D44632FC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2025-04-07T13:57:27Z</dcterms:modified>
</cp:coreProperties>
</file>