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Øyer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9068099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2981965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D228C5EF-8165-9423-8790-74DA1EAA08C4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19990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52273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6E83CE0-47CF-5C89-62BB-B5A7B225AE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03C9964D-D6F9-3E61-B93B-BA0BF114DA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339A28-8FE3-6EBC-9E5B-D4BE64728C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7CD180E-2A40-A86E-76BE-A3F5E0F6C3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7BFD47-29B8-A31D-C4BD-210E68419C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E8CBEB-CEFE-B15F-AC04-6A2876AFF1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8F97163-E5CA-A8D9-154D-8EE887ED0E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65729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87060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FD9D73-60EA-9512-FCE4-E8A8EF868E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5A78928-6717-F799-A398-09A6810A62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509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2025-04-07T13:57:17Z</dcterms:modified>
</cp:coreProperties>
</file>