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Ringebu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6991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2978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A16F82B-FB55-A1E2-3B68-F74AF46038F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7913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8216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DF84D8-7187-1636-850C-03B1C198CC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8AFF139-0C6A-39FC-1231-3B94AD782F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AFAB24-E501-7C80-5E2F-652DC7A5B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8C7EA1-1548-1376-33B0-3F8B7F2E5E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CCB063-5960-5274-DDD6-D13E340EB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67B851-1FE5-E87C-BF29-41D241071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764771-1429-9084-F407-362BF2223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6634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6539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D0BA49-9242-3CDE-C263-7A77B0E0E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2EF756-482E-3E0D-072F-87CD60701A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2025-04-07T13:57:07Z</dcterms:modified>
</cp:coreProperties>
</file>