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Sør-Fron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2974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142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02E916C-C083-05A4-9033-CCDA3096D11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265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36723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560EAE-5F65-F20A-8C82-C03FEAF92F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A0CD414-DF35-6C8F-1568-C8BDD5AB42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F6DD89-E997-B7E8-09C7-7A4FCB7C1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AA22A5-593F-BD2E-0FB9-69ADFC1391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73DE9A-2328-B041-7D20-7DA930E15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819DFB-B281-6251-E773-544CD9C33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E9A1D0-2B79-B8C1-8618-85752BEEE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5461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9704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90F8DF-D37F-82EC-7B33-57B8B0C59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8A69E3-DD85-D64D-4C71-3E55E4D374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2025-04-07T13:56:57Z</dcterms:modified>
</cp:coreProperties>
</file>