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Sel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675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93858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5B77D84-C671-80D8-40E6-3ACAB6025EA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46308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96058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6A6726-4296-DE0C-6D4C-8BBCF136CD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6DAECD4-AF47-48D1-3337-8D31D3206C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75813E-3B77-A215-947F-10B5C3BB1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F6E8CC-410A-B0E7-2973-62B29389BF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9AD2AF-632F-2888-F804-F4A51F6621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AA3A15-4E1B-ECA5-A0EB-9B095D5F9E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3B1421-CD9C-34A0-9CCB-7155B84BA0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33914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34430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2818F8-394A-DAE3-DC71-A3D6D74A1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3C865B-8A0F-853C-3EEE-49B4A51311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2025-04-07T13:56:46Z</dcterms:modified>
</cp:coreProperties>
</file>