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731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3753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D841233-B8CB-9650-CF70-C409EAC3394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5761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7839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27F916-28D5-BC55-D79E-20E016F96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99737AD-D2E4-4AB0-3BD4-60FC65D36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1DB768-BE13-1884-38FD-DD3A8EF0A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E4641C-C217-6AE1-8DFD-22AB4C53E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AAE72B-DCE9-71D2-47B8-F2A87B5195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076FD82-368F-6C42-C013-DB88057AD1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C8D394-0223-11CB-14A1-8C446BCF7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35210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765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0D0526-084E-B7B9-E824-E6A662FD8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47A0BA-4F3A-DE9A-9459-8CFD2B6746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2025-04-07T13:56:36Z</dcterms:modified>
</cp:coreProperties>
</file>