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Vågå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3001249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158910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991F3F4B-9287-4E08-A7FC-AC7C3D171E72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3783391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7989499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409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316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105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E245B58-D09C-FF63-A4E3-9137790B5AF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B6907F04-4C5C-8615-00B2-FEAE0401380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2CBE72B-0DE7-C02A-855D-6AF91DAE73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56ADE84-0038-BA3A-A2FB-C63E8860DA0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EDD3902-BA5B-F927-F8E3-7304597FAC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44D5BC6-9132-30EC-7102-03CA4D04179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6FD3BF9-FC62-46AC-32F7-FF12AB5A15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023728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854176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383B4D7-7EEE-2D34-8743-90D48495A2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70B84D5-62D4-448B-387A-04984BB6A6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509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2025-04-07T13:56:26Z</dcterms:modified>
</cp:coreProperties>
</file>